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3/4/2016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Race for the White House, Part II: First in the 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13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Decision: 2016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Primaries and caucuses choose delegates to the national party conventions</a:t>
            </a:r>
          </a:p>
          <a:p>
            <a:pPr lvl="1"/>
            <a:r>
              <a:rPr lang="en-US" dirty="0" smtClean="0"/>
              <a:t>Delegates choose the party candidates or nominee</a:t>
            </a:r>
          </a:p>
          <a:p>
            <a:endParaRPr lang="en-US" dirty="0" smtClean="0"/>
          </a:p>
          <a:p>
            <a:r>
              <a:rPr lang="en-US" dirty="0" smtClean="0"/>
              <a:t>Caucuses: people assemble in groups to support their candidate</a:t>
            </a:r>
          </a:p>
          <a:p>
            <a:pPr lvl="1"/>
            <a:r>
              <a:rPr lang="en-US" dirty="0" smtClean="0"/>
              <a:t>They try to sway others to join their group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Primaries: people vote for their favorite candidate</a:t>
            </a: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http://wjar.images.worldnow.com/images/7537942_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4" y="2514600"/>
            <a:ext cx="4631460" cy="2605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Primary Elections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types of primaries:</a:t>
            </a:r>
          </a:p>
          <a:p>
            <a:pPr lvl="1"/>
            <a:r>
              <a:rPr lang="en-US" sz="2800" dirty="0" smtClean="0"/>
              <a:t>Open Primaries: EVERYONE CAN VOTE!!!</a:t>
            </a:r>
          </a:p>
          <a:p>
            <a:pPr lvl="1"/>
            <a:r>
              <a:rPr lang="en-US" sz="2800" dirty="0" smtClean="0"/>
              <a:t>Closed Primaries: ONLY party members vote (registered Democrats vote in Democratic primaries, while Republicans vote in Republican primaries)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Parties Like Closed Primaries</a:t>
            </a:r>
            <a:endParaRPr lang="en-US" dirty="0"/>
          </a:p>
        </p:txBody>
      </p:sp>
      <p:pic>
        <p:nvPicPr>
          <p:cNvPr id="1026" name="Picture 2" descr="http://cdn01.cdn.justjared.com/wp-content/uploads/headlines/2012/08/mitt-romney-republican-national-convention-speech-watch-no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33" y="2057400"/>
            <a:ext cx="3939950" cy="393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s.sodahead.com/polls/002578565/2013547701_santorumgooglehimself_brianlosness_reuters_xlarge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57400"/>
            <a:ext cx="3657600" cy="39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071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bs.twimg.com/profile_images/497498474154192896/1oBqYR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3962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anchesterinklink.com/wp-content/uploads/2014/12/Screen-Shot-2014-12-04-at-2.45.27-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32495"/>
            <a:ext cx="4162425" cy="312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First in the 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January: Iowa Caucuses and the New Hampshire Primaries</a:t>
            </a:r>
          </a:p>
          <a:p>
            <a:pPr lvl="1"/>
            <a:r>
              <a:rPr lang="en-US" sz="2800" dirty="0" smtClean="0"/>
              <a:t>Iowa and New Hampshire are important for building momentum</a:t>
            </a:r>
          </a:p>
          <a:p>
            <a:pPr lvl="1"/>
            <a:r>
              <a:rPr lang="en-US" sz="2800" dirty="0" smtClean="0"/>
              <a:t>They are the “first in the nation” primary and caucus elections</a:t>
            </a:r>
          </a:p>
          <a:p>
            <a:r>
              <a:rPr lang="en-US" dirty="0" smtClean="0"/>
              <a:t>The problem with these states is that they aren’t representative of America</a:t>
            </a:r>
          </a:p>
          <a:p>
            <a:pPr lvl="1"/>
            <a:r>
              <a:rPr lang="en-US" dirty="0" smtClean="0"/>
              <a:t>Other states HATE the fact that Iowa and New Hampshire always go first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Frontloading and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States like Florida and Michigan try to leapfrog Iowa and New Hampshire, who will move their primary earlier and earlier to stay first!</a:t>
            </a:r>
          </a:p>
          <a:p>
            <a:r>
              <a:rPr lang="en-US" b="1" i="1" u="sng" dirty="0" smtClean="0">
                <a:solidFill>
                  <a:srgbClr val="00B050"/>
                </a:solidFill>
              </a:rPr>
              <a:t>Frontloading</a:t>
            </a:r>
            <a:r>
              <a:rPr lang="en-US" b="1" u="sng" dirty="0" smtClean="0"/>
              <a:t>: the act of a state moving its primary earlier and earlier in a calendar year</a:t>
            </a:r>
          </a:p>
          <a:p>
            <a:pPr lvl="1"/>
            <a:r>
              <a:rPr lang="en-US" dirty="0" smtClean="0"/>
              <a:t>1976: Primaries STARTED in February</a:t>
            </a:r>
          </a:p>
          <a:p>
            <a:pPr lvl="1"/>
            <a:r>
              <a:rPr lang="en-US" dirty="0" smtClean="0"/>
              <a:t>2008: The Republican primaries were OVER by March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Frontloading and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Compression</a:t>
            </a:r>
            <a:r>
              <a:rPr lang="en-US" b="1" u="sng" dirty="0" smtClean="0"/>
              <a:t>: The act of states moving their primaries closer and closer together!</a:t>
            </a:r>
            <a:r>
              <a:rPr lang="en-US" b="1" dirty="0" smtClean="0"/>
              <a:t> </a:t>
            </a:r>
          </a:p>
          <a:p>
            <a:pPr lvl="1"/>
            <a:r>
              <a:rPr lang="en-US" b="1" dirty="0" smtClean="0"/>
              <a:t>Compression means primaries are generally over very fast!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1976: Jimmy Carter won Iowa on January 27. New Hampshire: February 24</a:t>
            </a:r>
          </a:p>
          <a:p>
            <a:pPr lvl="1"/>
            <a:r>
              <a:rPr lang="en-US" dirty="0" smtClean="0"/>
              <a:t>2000: Al Gore won Iowa on January 24. His second win came on February 1, then February 5, and then February 29</a:t>
            </a:r>
          </a:p>
          <a:p>
            <a:pPr lvl="1"/>
            <a:r>
              <a:rPr lang="en-US" dirty="0" smtClean="0"/>
              <a:t>2004: John Kerry won Iowa on January 19. His second win came on January 27, then February 3, then February 7, 8, 10, 14, 17,  24, 26 and March 2</a:t>
            </a:r>
          </a:p>
          <a:p>
            <a:pPr lvl="1"/>
            <a:r>
              <a:rPr lang="en-US" dirty="0" smtClean="0"/>
              <a:t>2008: 6 primaries in January and 23 by February 5!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Super Tuesday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Super Tuesday</a:t>
            </a:r>
            <a:r>
              <a:rPr lang="en-US" b="1" u="sng" dirty="0" smtClean="0"/>
              <a:t>: the date in which the most number of states hold primary elections. </a:t>
            </a:r>
            <a:endParaRPr lang="en-US" dirty="0" smtClean="0"/>
          </a:p>
          <a:p>
            <a:pPr lvl="1"/>
            <a:r>
              <a:rPr lang="en-US" dirty="0" smtClean="0"/>
              <a:t>This is the BEST opportunity to defeat your primary election opponents</a:t>
            </a:r>
          </a:p>
          <a:p>
            <a:pPr lvl="1"/>
            <a:r>
              <a:rPr lang="en-US" dirty="0" smtClean="0"/>
              <a:t>Super Tuesday is the day where the most convention delegates can be won</a:t>
            </a:r>
          </a:p>
          <a:p>
            <a:pPr lvl="1"/>
            <a:r>
              <a:rPr lang="en-US" dirty="0" smtClean="0"/>
              <a:t>Super Tuesday is MOST LIKELY the day Americans find out who the two candidates for president will be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851</TotalTime>
  <Words>450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Consolas</vt:lpstr>
      <vt:lpstr>Corbel</vt:lpstr>
      <vt:lpstr>Wingdings</vt:lpstr>
      <vt:lpstr>Wingdings 2</vt:lpstr>
      <vt:lpstr>Wingdings 3</vt:lpstr>
      <vt:lpstr>Default Theme</vt:lpstr>
      <vt:lpstr>Race for the White House, Part II: First in the Nation</vt:lpstr>
      <vt:lpstr>Decision: 2016</vt:lpstr>
      <vt:lpstr>Primary Elections</vt:lpstr>
      <vt:lpstr>Why Parties Like Closed Primaries</vt:lpstr>
      <vt:lpstr>PowerPoint Presentation</vt:lpstr>
      <vt:lpstr>First in the Nation</vt:lpstr>
      <vt:lpstr>Frontloading and Compression</vt:lpstr>
      <vt:lpstr>Frontloading and Compression</vt:lpstr>
      <vt:lpstr>Super Tuesday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Race for the White House, Part II: First in the Nation</dc:title>
  <dc:creator>Lawrence Ashley Staten</dc:creator>
  <cp:lastModifiedBy>Lawrence Staten</cp:lastModifiedBy>
  <cp:revision>10</cp:revision>
  <dcterms:created xsi:type="dcterms:W3CDTF">2012-03-05T00:43:49Z</dcterms:created>
  <dcterms:modified xsi:type="dcterms:W3CDTF">2016-03-04T19:29:00Z</dcterms:modified>
</cp:coreProperties>
</file>